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8" r:id="rId2"/>
    <p:sldId id="257" r:id="rId3"/>
    <p:sldId id="259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DA51639-B2D6-4652-B8C3-1B4C224A7BAF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4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7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9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6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5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6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76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1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1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B334A90-EB03-42F3-8859-2C2B2724C058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581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1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12" y="5557816"/>
            <a:ext cx="8168205" cy="12087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Адаптация к детскому саду</a:t>
            </a:r>
            <a:endParaRPr lang="ru-RU" sz="5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https://ds05.infourok.ru/uploads/ex/104f/000a226e-1c3be0ef/hello_html_m3eeae93b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3" b="1722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9417" y="5557817"/>
            <a:ext cx="3657600" cy="1208743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подготовила: педагог-психолог 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Серебренцева Галина Владимировна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8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4835" y="303671"/>
            <a:ext cx="4715692" cy="728295"/>
          </a:xfrm>
        </p:spPr>
        <p:txBody>
          <a:bodyPr/>
          <a:lstStyle/>
          <a:p>
            <a:pPr algn="ctr"/>
            <a:r>
              <a:rPr lang="ru-RU" b="1" dirty="0" smtClean="0"/>
              <a:t>Что такое адаптация?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3" t="19429" r="35810" b="20000"/>
          <a:stretch/>
        </p:blipFill>
        <p:spPr>
          <a:xfrm>
            <a:off x="5472475" y="3709850"/>
            <a:ext cx="2038669" cy="304364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44137"/>
            <a:ext cx="5364480" cy="563009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Что осложняет адаптацию?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строгий режим дня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отсутствие родителей в течение длительного времени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новые требования к поведению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постоянный контакт со сверстниками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новое помещение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другой стиль общения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981" y="1371601"/>
            <a:ext cx="3624281" cy="4898570"/>
          </a:xfrm>
        </p:spPr>
        <p:txBody>
          <a:bodyPr>
            <a:normAutofit fontScale="92500" lnSpcReduction="10000"/>
          </a:bodyPr>
          <a:lstStyle/>
          <a:p>
            <a:pPr lvl="0" algn="ctr">
              <a:lnSpc>
                <a:spcPct val="160000"/>
              </a:lnSpc>
              <a:spcBef>
                <a:spcPts val="1300"/>
              </a:spcBef>
            </a:pPr>
            <a:r>
              <a:rPr lang="ru-RU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Адаптация</a:t>
            </a:r>
            <a:r>
              <a:rPr lang="ru-RU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это приспособление организма к новым для него условиям, создание новых привычек и стереотипов.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2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2583" y="117566"/>
            <a:ext cx="4589417" cy="1606731"/>
          </a:xfrm>
        </p:spPr>
        <p:txBody>
          <a:bodyPr/>
          <a:lstStyle/>
          <a:p>
            <a:pPr algn="ctr"/>
            <a:r>
              <a:rPr lang="ru-RU" b="1" dirty="0"/>
              <a:t>П</a:t>
            </a:r>
            <a:r>
              <a:rPr lang="ru-RU" b="1" dirty="0" smtClean="0"/>
              <a:t>родолжительность адаптационного периода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15943" y="1920241"/>
            <a:ext cx="4376057" cy="341375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Продолжительность адаптационного периода у всех детей разная.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346" y="4510837"/>
            <a:ext cx="7834039" cy="23471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1257" y="2301139"/>
            <a:ext cx="2455817" cy="18920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 чего зависит длительность адаптации?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76004" y="682831"/>
            <a:ext cx="2880361" cy="6596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Состояние здоровья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98370" y="1532218"/>
            <a:ext cx="2880361" cy="6258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Наличие режима дня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77639" y="2418704"/>
            <a:ext cx="2880361" cy="6792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Умение общаться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56610" y="3259187"/>
            <a:ext cx="2880361" cy="12516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Сформированность</a:t>
            </a:r>
            <a:r>
              <a:rPr lang="ru-RU" sz="2000" b="1" dirty="0" smtClean="0"/>
              <a:t> предметной и игровой деятельности</a:t>
            </a:r>
            <a:endParaRPr lang="ru-RU" sz="20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839346" y="1342506"/>
            <a:ext cx="877728" cy="8155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772590" y="2032908"/>
            <a:ext cx="470263" cy="2502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717075" y="2845424"/>
            <a:ext cx="126056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866752" y="3735034"/>
            <a:ext cx="1440180" cy="4783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61257" y="682831"/>
            <a:ext cx="1935478" cy="65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Возраст</a:t>
            </a:r>
            <a:endParaRPr lang="ru-RU" sz="2400" b="1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1031966" y="1436915"/>
            <a:ext cx="0" cy="7211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0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9336" y="229775"/>
            <a:ext cx="4219303" cy="1064449"/>
          </a:xfrm>
        </p:spPr>
        <p:txBody>
          <a:bodyPr/>
          <a:lstStyle/>
          <a:p>
            <a:pPr algn="ctr"/>
            <a:r>
              <a:rPr lang="ru-RU" b="1" dirty="0" smtClean="0"/>
              <a:t>Что осложняет адаптацию?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634" y="229775"/>
            <a:ext cx="6740435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/>
              <a:t>Задачи взрослых</a:t>
            </a:r>
          </a:p>
          <a:p>
            <a:pPr marL="0" indent="0" algn="ctr">
              <a:buNone/>
            </a:pP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50925" y="1476103"/>
            <a:ext cx="4227713" cy="4162697"/>
          </a:xfrm>
        </p:spPr>
        <p:txBody>
          <a:bodyPr>
            <a:normAutofit/>
          </a:bodyPr>
          <a:lstStyle/>
          <a:p>
            <a:pPr marL="91440" lvl="0" indent="-91440">
              <a:lnSpc>
                <a:spcPct val="85000"/>
              </a:lnSpc>
              <a:spcBef>
                <a:spcPts val="1300"/>
              </a:spcBef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Отсутствие режима;</a:t>
            </a:r>
          </a:p>
          <a:p>
            <a:pPr marL="91440" lvl="0" indent="-91440">
              <a:lnSpc>
                <a:spcPct val="85000"/>
              </a:lnSpc>
              <a:spcBef>
                <a:spcPts val="1300"/>
              </a:spcBef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Отсутствие навыков самообслуживания;</a:t>
            </a:r>
          </a:p>
          <a:p>
            <a:pPr marL="91440" lvl="0" indent="-91440">
              <a:lnSpc>
                <a:spcPct val="85000"/>
              </a:lnSpc>
              <a:spcBef>
                <a:spcPts val="1300"/>
              </a:spcBef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Отсутствие речи;</a:t>
            </a:r>
          </a:p>
          <a:p>
            <a:pPr marL="91440" lvl="0" indent="-91440">
              <a:lnSpc>
                <a:spcPct val="85000"/>
              </a:lnSpc>
              <a:spcBef>
                <a:spcPts val="1300"/>
              </a:spcBef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Отсутствие навыков общения со сверстниками и взрослыми.</a:t>
            </a:r>
          </a:p>
          <a:p>
            <a:endParaRPr lang="ru-RU" dirty="0"/>
          </a:p>
        </p:txBody>
      </p:sp>
      <p:pic>
        <p:nvPicPr>
          <p:cNvPr id="4098" name="Picture 2" descr="https://avatars.mds.yandex.net/get-pdb/1997607/f5e7f97c-99d1-4f32-b5d2-17e950827c7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65" y="3475465"/>
            <a:ext cx="3803319" cy="330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5171" y="919756"/>
            <a:ext cx="6309360" cy="705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Научить ребёнка элементарным навыкам самообслуживания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5171" y="1832653"/>
            <a:ext cx="6309360" cy="680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Поддерживать дома режим дня детского сада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5171" y="2720928"/>
            <a:ext cx="6309360" cy="714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Настраивать ребёнка на детский сад только положительно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91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124339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Как родители могут помочь своему ребёнку в период адаптации?</a:t>
            </a:r>
            <a:endParaRPr lang="ru-RU" sz="4400" b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356" r="835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4" y="499533"/>
            <a:ext cx="11181805" cy="1658198"/>
          </a:xfrm>
        </p:spPr>
        <p:txBody>
          <a:bodyPr/>
          <a:lstStyle/>
          <a:p>
            <a:r>
              <a:rPr lang="ru-RU" dirty="0" smtClean="0"/>
              <a:t>Рекомендации родителям по облегчению адаптационного периода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194" y="2011681"/>
            <a:ext cx="8948057" cy="458506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 По возможности расширяйте круг общения ребёнка.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Учите ребёнка обращаться к другому человеку, просить, жалеть плачущего.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Не высказывайте сожаления о том, что необходимо отдавать ребёнка в детский сад.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Приучайте к самообслуживанию, поощряйте попытки самостоятельности.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Развивайте подражательность в действиях: «попрыгай как зайка», «полетай как воробышек».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Установите доброжелательные отношения с воспитателем.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Поддерживайте дома спокойную обстановку и не перегружайте ребёнка новой информацией.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  Не оставляйте ребёнка в детском саду в первые дни слишком надолго. Приучайте к детскому саду постепенно.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Будьте терпимы и последовательны и у вас всё получится!</a:t>
            </a:r>
            <a:endParaRPr lang="ru-RU" dirty="0"/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510" y="2533410"/>
            <a:ext cx="3387490" cy="227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35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2753118"/>
          </a:xfrm>
        </p:spPr>
        <p:txBody>
          <a:bodyPr/>
          <a:lstStyle/>
          <a:p>
            <a:pPr algn="ctr"/>
            <a:r>
              <a:rPr lang="ru-RU" b="1" dirty="0" smtClean="0"/>
              <a:t>Терпения и мудрости вам и у вас обязательно всё получится!</a:t>
            </a:r>
            <a:endParaRPr lang="ru-RU" b="1" dirty="0"/>
          </a:p>
        </p:txBody>
      </p:sp>
      <p:pic>
        <p:nvPicPr>
          <p:cNvPr id="6146" name="Picture 2" descr="http://vhg.ru/upload/iblock/bd3/bd3b247730058ea48a7b8eda680629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0" b="18954"/>
          <a:stretch/>
        </p:blipFill>
        <p:spPr bwMode="auto">
          <a:xfrm>
            <a:off x="2761612" y="2847702"/>
            <a:ext cx="6563997" cy="360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166567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252</TotalTime>
  <Words>276</Words>
  <Application>Microsoft Office PowerPoint</Application>
  <PresentationFormat>Широкоэкранный</PresentationFormat>
  <Paragraphs>41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 Light</vt:lpstr>
      <vt:lpstr>Cambria</vt:lpstr>
      <vt:lpstr>Times New Roman</vt:lpstr>
      <vt:lpstr>Wingdings</vt:lpstr>
      <vt:lpstr>Метрополия</vt:lpstr>
      <vt:lpstr>Адаптация к детскому саду</vt:lpstr>
      <vt:lpstr>Что такое адаптация?</vt:lpstr>
      <vt:lpstr>Продолжительность адаптационного периода</vt:lpstr>
      <vt:lpstr>Что осложняет адаптацию?</vt:lpstr>
      <vt:lpstr>Как родители могут помочь своему ребёнку в период адаптации?</vt:lpstr>
      <vt:lpstr>Рекомендации родителям по облегчению адаптационного периода</vt:lpstr>
      <vt:lpstr>Терпения и мудрости вам и у вас обязательно всё получится!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к детскому саду.</dc:title>
  <dc:creator>Пользователь Windows</dc:creator>
  <cp:lastModifiedBy>User</cp:lastModifiedBy>
  <cp:revision>15</cp:revision>
  <dcterms:created xsi:type="dcterms:W3CDTF">2019-11-29T07:01:02Z</dcterms:created>
  <dcterms:modified xsi:type="dcterms:W3CDTF">2020-11-06T01:04:10Z</dcterms:modified>
</cp:coreProperties>
</file>