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5635" y="1193801"/>
            <a:ext cx="8689976" cy="2370605"/>
          </a:xfrm>
        </p:spPr>
        <p:txBody>
          <a:bodyPr/>
          <a:lstStyle/>
          <a:p>
            <a:r>
              <a:rPr lang="ru-RU" b="1" dirty="0" smtClean="0"/>
              <a:t>Семинар-практикум:</a:t>
            </a:r>
            <a:br>
              <a:rPr lang="ru-RU" b="1" dirty="0" smtClean="0"/>
            </a:br>
            <a:r>
              <a:rPr lang="ru-RU" b="1" dirty="0" smtClean="0"/>
              <a:t>«Первые дни в детском саду»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81921" y="352697"/>
            <a:ext cx="933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Муниципальное бюджетное дошкольное образовательное учреждение «Детский сад с. Ясное»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51012" y="4539343"/>
            <a:ext cx="8689976" cy="1371599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Презентацию подготовила: педагог-психолог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Серебренцева Г.В.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s://avatars.mds.yandex.net/get-pdb/1751508/46326ff1-4491-4961-8862-d37960cadb0c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2" y="3564406"/>
            <a:ext cx="2638416" cy="329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0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такое адаптация?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Адаптация </a:t>
            </a:r>
            <a:r>
              <a:rPr lang="ru-RU" sz="36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это привыкание человека к новым обстоятельствам и новой обстановке, в нашем случае – это привыкание ребёнка к детскому саду. </a:t>
            </a:r>
            <a:endParaRPr lang="ru-RU" sz="3600" cap="none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primdou74.ru/public/users/994/img/1002201621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51" y="4367433"/>
            <a:ext cx="4444472" cy="24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1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Тяжёлая степень адаптации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81052"/>
            <a:ext cx="10363826" cy="450668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 с ребёнком удаётся установить с трудом (часто только через родителей).</a:t>
            </a:r>
            <a:endParaRPr lang="ru-RU" sz="2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переходит от одной игрушки к другой, не задерживаясь, не может развернуть игровых действий, выглядит встревоженным, замкнутым. </a:t>
            </a:r>
            <a:endParaRPr lang="ru-RU" sz="2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Замечание или похвала воспитателя оставляют ребёнка либо безучастным, либо он пугается и ищет поддержку у родителей. </a:t>
            </a:r>
            <a:endParaRPr lang="ru-RU" sz="28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6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5803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Средняя степень адаптации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76549"/>
            <a:ext cx="10363826" cy="4794067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вступает в контакт, наблюдая за привлекательными действиями воспитателя, либо через включение телесных ощущений. </a:t>
            </a:r>
            <a:endParaRPr lang="ru-RU" sz="2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Напряжённость первых минут постепенно спадает, ребёнок может вступать в контакт по своей инициативе, может развернуть игровые действия. </a:t>
            </a:r>
            <a:endParaRPr lang="ru-RU" sz="2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замечания и поощрения реагирует адекватно, может нарушать установленные правила и нормы поведения (социальное экспериментирование). </a:t>
            </a:r>
            <a:endParaRPr lang="ru-RU" sz="2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76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260"/>
            <a:ext cx="10364451" cy="10535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Лёгкая степень адаптации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410790"/>
            <a:ext cx="10363826" cy="5185954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спокойно входит в группу, внимательно осматривается, прежде чем остановить своё внимание на чём-либо. </a:t>
            </a:r>
            <a:endParaRPr lang="ru-RU" sz="22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вступает в контакт по своей инициативе, может попросить о помощи. </a:t>
            </a:r>
            <a:endParaRPr lang="ru-RU" sz="22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Умеет занять себя сам, использует в игре предметы-заменители, настроение бодрое или спокойное, мимика выразительная, эмоции легко распознаются. </a:t>
            </a:r>
            <a:endParaRPr lang="ru-RU" sz="22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придерживается установленных правил поведения, адекватно реагирует на замечание и одобрение, корректируя после них своё поведение. </a:t>
            </a:r>
            <a:endParaRPr lang="ru-RU" sz="22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умеет играть рядом с другими детьми, доброжелателен к ним.</a:t>
            </a:r>
            <a:endParaRPr lang="ru-RU" sz="22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.pinimg.com/originals/c8/9a/2d/c89a2d9fd463b8a59a62b63ff4c3b8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01" y="4206241"/>
            <a:ext cx="297579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осложняет адаптацию?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828800"/>
            <a:ext cx="10363826" cy="4602479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Незнакомая обстановка;</a:t>
            </a:r>
            <a:endParaRPr lang="ru-RU" sz="24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мамы;</a:t>
            </a:r>
            <a:endParaRPr lang="ru-RU" sz="24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режим дня;</a:t>
            </a:r>
            <a:endParaRPr lang="ru-RU" sz="24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Незнакомые мальчики и девочки;</a:t>
            </a:r>
            <a:endParaRPr lang="ru-RU" sz="24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Незнакомый взрослый (воспитатель);</a:t>
            </a:r>
            <a:endParaRPr lang="ru-RU" sz="24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Недостаточное речевое развитие;</a:t>
            </a:r>
            <a:endParaRPr lang="ru-RU" sz="24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готовность мамы отдать ребёнка в детский сад;</a:t>
            </a:r>
            <a:endParaRPr lang="ru-RU" sz="24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 развиты навыки самообслуживания и т.д. </a:t>
            </a:r>
            <a:endParaRPr lang="ru-RU" sz="24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://xn----7sbbh1bdcy6a6c7bwd.xn--p1ai/images/cms/data/8_marta_podg.1/8_marta_podg.2/8_marta_st.gr/8_marta_sr.gr/8_marta_ml.gr/8_marta_yasli/malchik_s_igrushka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77" y="1341816"/>
            <a:ext cx="5112557" cy="416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13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7" y="156755"/>
            <a:ext cx="11469189" cy="155448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помочь ребёнку адаптироваться?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15292"/>
            <a:ext cx="10363826" cy="497694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доверительный контакт с родителями. 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общение с детьми необходимо быть доброжелательными, терпимыми, называть ребёнка ласковым именем, как дома.</a:t>
            </a:r>
            <a:endParaRPr lang="ru-RU" sz="1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отвлекающие моменты при расставании, плаче.</a:t>
            </a:r>
            <a:endParaRPr lang="ru-RU" sz="1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игрушки забавы (музыкальные, светящиеся, заводные и т.д.).</a:t>
            </a:r>
            <a:endParaRPr lang="ru-RU" sz="1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укладывании спать использовать телесный контакт (поглаживание, похлопывание), петь колыбельные или прослушивать </a:t>
            </a: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фонограмму.</a:t>
            </a:r>
            <a:endParaRPr lang="ru-RU" sz="1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элементы телесной терапии (обнимание и поглаживание ребенка, игры с прикосновением).</a:t>
            </a:r>
            <a:endParaRPr lang="ru-RU" sz="1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Игры, направленные на освоение окружающей среды и знакомство с персоналом детского сада и сверстниками.</a:t>
            </a:r>
            <a:endParaRPr lang="ru-RU" sz="1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игр на сближение детей друг с другом.</a:t>
            </a:r>
            <a:endParaRPr lang="ru-RU" sz="1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cap="none" dirty="0"/>
          </a:p>
        </p:txBody>
      </p:sp>
    </p:spTree>
    <p:extLst>
      <p:ext uri="{BB962C8B-B14F-4D97-AF65-F5344CB8AC3E}">
        <p14:creationId xmlns:p14="http://schemas.microsoft.com/office/powerpoint/2010/main" val="297072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6152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KapelkaNewW03-Regular" panose="03060702040706070203" pitchFamily="66" charset="-52"/>
              </a:rPr>
              <a:t>Спасибо за внимание!</a:t>
            </a:r>
            <a:endParaRPr lang="ru-RU" sz="5400" dirty="0">
              <a:solidFill>
                <a:srgbClr val="002060"/>
              </a:solidFill>
              <a:latin typeface="KapelkaNewW03-Regular" panose="03060702040706070203" pitchFamily="66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865" y="1854809"/>
            <a:ext cx="5334339" cy="47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4881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141</TotalTime>
  <Words>402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KapelkaNewW03-Regular</vt:lpstr>
      <vt:lpstr>Symbol</vt:lpstr>
      <vt:lpstr>Times New Roman</vt:lpstr>
      <vt:lpstr>Tw Cen MT</vt:lpstr>
      <vt:lpstr>Wingdings</vt:lpstr>
      <vt:lpstr>Капля</vt:lpstr>
      <vt:lpstr>Семинар-практикум: «Первые дни в детском саду»</vt:lpstr>
      <vt:lpstr>Что такое адаптация?</vt:lpstr>
      <vt:lpstr>Тяжёлая степень адаптации</vt:lpstr>
      <vt:lpstr>Средняя степень адаптации</vt:lpstr>
      <vt:lpstr>Лёгкая степень адаптации</vt:lpstr>
      <vt:lpstr>Что осложняет адаптацию?</vt:lpstr>
      <vt:lpstr>Как помочь ребёнку адаптироваться?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Семинар-практикум: «Первые дни в детском саду»</dc:title>
  <dc:creator>Пользователь Windows</dc:creator>
  <cp:lastModifiedBy>User</cp:lastModifiedBy>
  <cp:revision>10</cp:revision>
  <dcterms:created xsi:type="dcterms:W3CDTF">2020-03-22T15:12:20Z</dcterms:created>
  <dcterms:modified xsi:type="dcterms:W3CDTF">2020-11-06T03:17:47Z</dcterms:modified>
</cp:coreProperties>
</file>